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  <a:srgbClr val="CC0000"/>
    <a:srgbClr val="FFFFCC"/>
    <a:srgbClr val="CCFFCC"/>
    <a:srgbClr val="99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28" autoAdjust="0"/>
  </p:normalViewPr>
  <p:slideViewPr>
    <p:cSldViewPr>
      <p:cViewPr varScale="1">
        <p:scale>
          <a:sx n="44" d="100"/>
          <a:sy n="44" d="100"/>
        </p:scale>
        <p:origin x="138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8A9C58-726F-47D4-A814-A74047FBC0A6}" type="datetimeFigureOut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5EF4C09-BEC5-4539-B155-2C54D28074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255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1">
          <a:gsLst>
            <a:gs pos="0">
              <a:srgbClr val="32323C"/>
            </a:gs>
            <a:gs pos="47501">
              <a:srgbClr val="68686F"/>
            </a:gs>
            <a:gs pos="58501">
              <a:srgbClr val="75757B"/>
            </a:gs>
            <a:gs pos="100000">
              <a:srgbClr val="32323C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6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7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88BCB-9A66-478E-BA22-4669083C0CFA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4392613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pPr>
              <a:defRPr/>
            </a:pPr>
            <a:fld id="{E3EC0605-80A3-4364-BDAF-EAA49AAA74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732C-99C3-4598-8CF2-F72DBA60D6C5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8B65-F988-4AE5-AE86-B99ED9FC8C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05AD3-9A23-4369-A636-D3ED98060150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79E9D-3E45-423A-94F6-22CA29F6F1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685B-51A9-4BBC-ACD0-74781482A521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6896-2DC7-498C-BC44-AEDD9A132C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0">
              <a:srgbClr val="A5AEB1"/>
            </a:gs>
            <a:gs pos="47501">
              <a:srgbClr val="D5E0E2"/>
            </a:gs>
            <a:gs pos="58501">
              <a:srgbClr val="D7E1E3"/>
            </a:gs>
            <a:gs pos="100000">
              <a:srgbClr val="A5AEB1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0D7C-F2A1-4560-AE92-55361B33330B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DA82B1-C4DF-492E-8E7D-7BF25753001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18A5-92BB-4D82-939C-51860F824A3D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6A24-DCE6-48F1-9473-72A31189DE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47B4-946B-48A1-86BE-A92B97237F72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7250-5FAC-4497-BEB0-3740F419A2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59C3-B34B-4E06-B061-8197228C3AF4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2817-D0F5-4C83-9F86-6DABF77017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0F21-183B-4700-B1E8-8824A6370E27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7190-9556-49C8-9A22-3CED4BD64A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4C7B-B5DC-45F7-A7E0-3391300D0ECB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1B26-86A3-46D5-82B7-D2AB101870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5AC1-6B79-4C3F-9BEB-C9A544BFA6C0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F9FA-5FDC-494F-884A-48F4E6413D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319B02-D3D8-472F-9F7F-CB5017200153}" type="datetime1">
              <a:rPr lang="it-IT"/>
              <a:pPr>
                <a:defRPr/>
              </a:pPr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3E5CF0-A98F-410D-9D7A-EA5D4701F7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5" r:id="rId1"/>
    <p:sldLayoutId id="2147484730" r:id="rId2"/>
    <p:sldLayoutId id="2147484736" r:id="rId3"/>
    <p:sldLayoutId id="2147484731" r:id="rId4"/>
    <p:sldLayoutId id="2147484732" r:id="rId5"/>
    <p:sldLayoutId id="2147484733" r:id="rId6"/>
    <p:sldLayoutId id="2147484737" r:id="rId7"/>
    <p:sldLayoutId id="2147484738" r:id="rId8"/>
    <p:sldLayoutId id="2147484739" r:id="rId9"/>
    <p:sldLayoutId id="2147484734" r:id="rId10"/>
    <p:sldLayoutId id="21474847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88472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xfrm>
            <a:off x="8532813" y="6381750"/>
            <a:ext cx="287337" cy="241300"/>
          </a:xfrm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137BD2-AFD3-4664-83AD-92535954BCDC}" type="slidenum">
              <a:rPr lang="it-IT" altLang="it-IT" sz="900" smtClean="0"/>
              <a:pPr/>
              <a:t>1</a:t>
            </a:fld>
            <a:endParaRPr lang="it-IT" altLang="it-IT" sz="900" smtClean="0"/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809406"/>
              </p:ext>
            </p:extLst>
          </p:nvPr>
        </p:nvGraphicFramePr>
        <p:xfrm>
          <a:off x="72010" y="1588773"/>
          <a:ext cx="9036494" cy="428849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51247"/>
                <a:gridCol w="920961"/>
                <a:gridCol w="1080120"/>
                <a:gridCol w="1080120"/>
                <a:gridCol w="1008112"/>
                <a:gridCol w="1008112"/>
                <a:gridCol w="1008112"/>
                <a:gridCol w="1008112"/>
                <a:gridCol w="971598"/>
              </a:tblGrid>
              <a:tr h="629056"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 marL="91442" marR="91442" marT="45732" marB="457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Martedì</a:t>
                      </a:r>
                    </a:p>
                    <a:p>
                      <a:pPr algn="ctr"/>
                      <a:r>
                        <a:rPr lang="it-IT" sz="1000" dirty="0" smtClean="0"/>
                        <a:t>26/03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Mercoledì</a:t>
                      </a:r>
                    </a:p>
                    <a:p>
                      <a:pPr algn="ctr"/>
                      <a:r>
                        <a:rPr lang="it-IT" sz="1000" dirty="0" smtClean="0"/>
                        <a:t>27/03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Giovedì</a:t>
                      </a:r>
                    </a:p>
                    <a:p>
                      <a:pPr algn="ctr"/>
                      <a:r>
                        <a:rPr lang="it-IT" sz="1000" dirty="0" smtClean="0"/>
                        <a:t>28/03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Venerdì</a:t>
                      </a:r>
                    </a:p>
                    <a:p>
                      <a:pPr algn="ctr"/>
                      <a:r>
                        <a:rPr lang="it-IT" sz="1000" dirty="0" smtClean="0"/>
                        <a:t>29/03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Sabato</a:t>
                      </a:r>
                    </a:p>
                    <a:p>
                      <a:pPr algn="ctr"/>
                      <a:r>
                        <a:rPr lang="it-IT" sz="1000" dirty="0" smtClean="0"/>
                        <a:t>30/03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Domenica</a:t>
                      </a:r>
                    </a:p>
                    <a:p>
                      <a:pPr algn="ctr"/>
                      <a:r>
                        <a:rPr lang="it-IT" sz="1000" dirty="0" smtClean="0"/>
                        <a:t>31/03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Lunedì</a:t>
                      </a:r>
                    </a:p>
                    <a:p>
                      <a:pPr algn="ctr"/>
                      <a:r>
                        <a:rPr lang="it-IT" sz="1000" dirty="0" smtClean="0"/>
                        <a:t>01/04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Martedì</a:t>
                      </a: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02/04</a:t>
                      </a:r>
                    </a:p>
                    <a:p>
                      <a:endParaRPr lang="it-IT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</a:tr>
              <a:tr h="314229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Mattino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21:00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Arrivo all’aeroporto di Londra Gatwick U2 8244 da Palermo ore 19.00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9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Trasferiment</a:t>
                      </a:r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 al Chaucer College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Light snack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 college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00.20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Ritrovo al Chaucer College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(colazione al sacco)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05.50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Partenza dall’aeroporto di  Londra Gatwick U2 8243 arrivo </a:t>
                      </a:r>
                      <a:r>
                        <a:rPr lang="it-IT" sz="1000" b="0" kern="1200" cap="none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Palermo ore 09:40</a:t>
                      </a: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7775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8:00-19.00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Escursione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intera giornata a Londra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Mattina libera</a:t>
                      </a:r>
                    </a:p>
                    <a:p>
                      <a:pPr algn="ctr"/>
                      <a:endParaRPr lang="it-IT" sz="1050" b="0" kern="1200" cap="none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Pranzo al sacco</a:t>
                      </a:r>
                    </a:p>
                    <a:p>
                      <a:pPr algn="ctr"/>
                      <a:endParaRPr lang="it-IT" sz="1000" b="0" kern="1200" cap="none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Escursione di mezza giornata a Leeds </a:t>
                      </a:r>
                      <a:r>
                        <a:rPr lang="it-IT" sz="1000" b="0" kern="1200" cap="none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Castle</a:t>
                      </a:r>
                      <a:endParaRPr lang="it-IT" sz="1000" b="0" kern="1200" cap="none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r>
                        <a:rPr lang="it-IT" sz="1000" b="0" kern="1200" cap="none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Ashford</a:t>
                      </a:r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Outlet Centre</a:t>
                      </a:r>
                      <a:endParaRPr lang="it-IT" sz="1000" b="1" kern="1200" cap="none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83856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Pomeriggio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15834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Tour di Canterbury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Progetto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inglese: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interviste alla Kent </a:t>
                      </a:r>
                      <a:r>
                        <a:rPr lang="it-IT" sz="1000" b="0" cap="none" baseline="0" dirty="0" err="1" smtClean="0">
                          <a:solidFill>
                            <a:schemeClr val="bg1"/>
                          </a:solidFill>
                        </a:rPr>
                        <a:t>University</a:t>
                      </a:r>
                      <a:endParaRPr lang="it-IT" sz="1000" b="0" cap="none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Giochi di squadra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Caccia al tesoro a Canterbury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264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Sera 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cena</a:t>
                      </a:r>
                      <a:endParaRPr lang="it-IT" sz="1000" b="0" kern="1200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7069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1979613" y="815975"/>
            <a:ext cx="5472112" cy="539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Stage linguistico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 Canterbury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it-IT" altLang="it-IT" sz="11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SOGGETTO A RICONFERMA - IL PROGRAMMA DEFINITIVO VERRA’ CONSEGNATO IN LOCO</a:t>
            </a:r>
            <a:endParaRPr lang="it-IT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499992" y="5971927"/>
            <a:ext cx="34563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00" b="1" cap="small" dirty="0">
                <a:solidFill>
                  <a:srgbClr val="003399"/>
                </a:solidFill>
                <a:latin typeface="+mn-lt"/>
              </a:rPr>
              <a:t>La tua scuola all’estero</a:t>
            </a:r>
          </a:p>
          <a:p>
            <a:pPr eaLnBrk="1" hangingPunct="1">
              <a:defRPr/>
            </a:pPr>
            <a:r>
              <a:rPr lang="it-IT" sz="1100" dirty="0" smtClean="0">
                <a:solidFill>
                  <a:srgbClr val="003399"/>
                </a:solidFill>
              </a:rPr>
              <a:t>Chaucer College Canterbury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University</a:t>
            </a:r>
            <a:r>
              <a:rPr lang="it-IT" sz="1100" dirty="0">
                <a:solidFill>
                  <a:srgbClr val="003399"/>
                </a:solidFill>
              </a:rPr>
              <a:t> </a:t>
            </a:r>
            <a:r>
              <a:rPr lang="it-IT" sz="1100" dirty="0" err="1">
                <a:solidFill>
                  <a:srgbClr val="003399"/>
                </a:solidFill>
              </a:rPr>
              <a:t>Rd</a:t>
            </a:r>
            <a:r>
              <a:rPr lang="it-IT" sz="1100" dirty="0">
                <a:solidFill>
                  <a:srgbClr val="003399"/>
                </a:solidFill>
              </a:rPr>
              <a:t>, Canterbury CT2 7LJ, Regno </a:t>
            </a:r>
            <a:r>
              <a:rPr lang="it-IT" sz="1100" dirty="0" smtClean="0">
                <a:solidFill>
                  <a:srgbClr val="003399"/>
                </a:solidFill>
              </a:rPr>
              <a:t>Unito</a:t>
            </a: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Tel</a:t>
            </a:r>
            <a:r>
              <a:rPr lang="it-IT" sz="1100" dirty="0">
                <a:solidFill>
                  <a:srgbClr val="003399"/>
                </a:solidFill>
              </a:rPr>
              <a:t>: +44 1227 787800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8262" name="Picture 66" descr="C:\Users\mmorello\Desktop\ISV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8925" y="231775"/>
            <a:ext cx="12334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Immagine correla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949280"/>
            <a:ext cx="1845587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Personalizzato 18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336699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zato 18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336699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1583</TotalTime>
  <Words>218</Words>
  <Application>Microsoft Office PowerPoint</Application>
  <PresentationFormat>Presentazione su schermo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Decatur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Martina Morello</dc:creator>
  <cp:lastModifiedBy>utente</cp:lastModifiedBy>
  <cp:revision>154</cp:revision>
  <dcterms:created xsi:type="dcterms:W3CDTF">2014-10-31T15:38:36Z</dcterms:created>
  <dcterms:modified xsi:type="dcterms:W3CDTF">2019-03-20T10:42:46Z</dcterms:modified>
</cp:coreProperties>
</file>